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0" r:id="rId2"/>
  </p:sldMasterIdLst>
  <p:sldIdLst>
    <p:sldId id="256" r:id="rId3"/>
    <p:sldId id="292" r:id="rId4"/>
    <p:sldId id="282" r:id="rId5"/>
    <p:sldId id="281" r:id="rId6"/>
    <p:sldId id="284" r:id="rId7"/>
    <p:sldId id="291" r:id="rId8"/>
    <p:sldId id="295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E30C89-7692-D74F-139E-DECB4952382E}" name="Direktion und Lehrerzimmer" initials="DuL" userId="S::direktion@nmsma.onmicrosoft.com::1ce959c9-33d4-4557-9bb9-573db555ce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F57"/>
    <a:srgbClr val="FF6969"/>
    <a:srgbClr val="FF5353"/>
    <a:srgbClr val="F8FF9B"/>
    <a:srgbClr val="E6D5B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2" descr="Bildergebnis für nms markt allhau">
            <a:extLst>
              <a:ext uri="{FF2B5EF4-FFF2-40B4-BE49-F238E27FC236}">
                <a16:creationId xmlns:a16="http://schemas.microsoft.com/office/drawing/2014/main" id="{C5337AB2-A7AE-48EF-B280-06A7A13526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2644" y="0"/>
            <a:ext cx="1561356" cy="1561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7372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Picture 2" descr="Bildergebnis für nms markt allhau">
            <a:extLst>
              <a:ext uri="{FF2B5EF4-FFF2-40B4-BE49-F238E27FC236}">
                <a16:creationId xmlns:a16="http://schemas.microsoft.com/office/drawing/2014/main" id="{1FBA3E2B-3BF5-4541-87EA-2810BCE69D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417340" cy="14173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1591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207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431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03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552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85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3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850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101B-7EF4-4BE0-9C09-DCBF3F187523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7A01-E747-466B-99CE-EC3169F7D53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2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FFFF00">
                <a:alpha val="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F45E-925B-4EF0-830D-6C6D851FF23B}" type="datetimeFigureOut">
              <a:rPr lang="de-DE" smtClean="0"/>
              <a:pPr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25A5-EE94-46BA-9E70-01FF17F7F8C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0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27" y="3399769"/>
            <a:ext cx="7980565" cy="77584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9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9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5590" y="4171528"/>
            <a:ext cx="6872818" cy="4504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257560" y="0"/>
            <a:ext cx="1886211" cy="2174333"/>
            <a:chOff x="-305" y="-4155"/>
            <a:chExt cx="2514948" cy="217433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Grafik 8">
            <a:extLst>
              <a:ext uri="{FF2B5EF4-FFF2-40B4-BE49-F238E27FC236}">
                <a16:creationId xmlns:a16="http://schemas.microsoft.com/office/drawing/2014/main" id="{AD65AB0D-70EF-491C-814A-E0BA095836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242" y="320231"/>
            <a:ext cx="2127425" cy="283656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228" y="4322879"/>
            <a:ext cx="2533818" cy="2535121"/>
            <a:chOff x="-305" y="-1"/>
            <a:chExt cx="3832880" cy="287613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DF781F9B-43A6-433D-BA32-DF4049182A4D}"/>
              </a:ext>
            </a:extLst>
          </p:cNvPr>
          <p:cNvSpPr txBox="1"/>
          <p:nvPr/>
        </p:nvSpPr>
        <p:spPr>
          <a:xfrm>
            <a:off x="168018" y="3187202"/>
            <a:ext cx="871296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sz="4800" b="1" dirty="0">
                <a:latin typeface="Arial" panose="020B0604020202020204" pitchFamily="34" charset="0"/>
                <a:cs typeface="Arial" panose="020B0604020202020204" pitchFamily="34" charset="0"/>
              </a:rPr>
              <a:t>Herzlich willkommen bei uns an der N#MS Markt Allhau!</a:t>
            </a:r>
          </a:p>
          <a:p>
            <a:pPr algn="ctr">
              <a:spcAft>
                <a:spcPts val="600"/>
              </a:spcAft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Kompetenzzentrum</a:t>
            </a:r>
            <a:b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mit IT-Schwerpunkt</a:t>
            </a:r>
            <a:br>
              <a:rPr lang="de-DE" sz="2400" b="1" dirty="0"/>
            </a:br>
            <a:br>
              <a:rPr lang="de-DE" sz="2400" b="1" dirty="0"/>
            </a:br>
            <a:endParaRPr lang="de-A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33F71D-3276-45F0-875F-E5EE546E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de-AT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Jahre N#MS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406F4-9769-4184-A36B-492176800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Vom Kind zum Jugendlichen</a:t>
            </a: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Kompetenzerwerb</a:t>
            </a: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Begabungsförderung</a:t>
            </a: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Persönlichkeitsbildung</a:t>
            </a: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Vorbereitung auf Leben und Beruf</a:t>
            </a:r>
          </a:p>
        </p:txBody>
      </p:sp>
    </p:spTree>
    <p:extLst>
      <p:ext uri="{BB962C8B-B14F-4D97-AF65-F5344CB8AC3E}">
        <p14:creationId xmlns:p14="http://schemas.microsoft.com/office/powerpoint/2010/main" val="249364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feld 1"/>
          <p:cNvSpPr txBox="1"/>
          <p:nvPr/>
        </p:nvSpPr>
        <p:spPr>
          <a:xfrm>
            <a:off x="718879" y="800392"/>
            <a:ext cx="7698523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Bildungsnetzwerk</a:t>
            </a:r>
            <a:endParaRPr lang="en-US" sz="4800" b="1" kern="1200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25718" y="2490436"/>
            <a:ext cx="7281746" cy="3567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144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Zusammenarbeit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VS der Region           </a:t>
            </a:r>
          </a:p>
          <a:p>
            <a:pPr marL="9144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E- und U-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Pädagoginnen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 VS</a:t>
            </a:r>
          </a:p>
          <a:p>
            <a:pPr marL="9144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Partnerschulen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der SEK II</a:t>
            </a:r>
          </a:p>
        </p:txBody>
      </p:sp>
    </p:spTree>
    <p:extLst>
      <p:ext uri="{BB962C8B-B14F-4D97-AF65-F5344CB8AC3E}">
        <p14:creationId xmlns:p14="http://schemas.microsoft.com/office/powerpoint/2010/main" val="395877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feld 1"/>
          <p:cNvSpPr txBox="1"/>
          <p:nvPr/>
        </p:nvSpPr>
        <p:spPr>
          <a:xfrm>
            <a:off x="718879" y="800392"/>
            <a:ext cx="7698523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Leistungsschule</a:t>
            </a:r>
            <a:endParaRPr lang="en-US" sz="4800" b="1" kern="1200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25718" y="2490436"/>
            <a:ext cx="7281746" cy="3567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Leistungsdifferenzierter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Unterricht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Innovative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Lernsettings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und –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methoden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Teamteaching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Kompetenzorientierter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Unterricht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12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feld 1"/>
          <p:cNvSpPr txBox="1"/>
          <p:nvPr/>
        </p:nvSpPr>
        <p:spPr>
          <a:xfrm>
            <a:off x="718879" y="800392"/>
            <a:ext cx="7698523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Schwerpunkt</a:t>
            </a:r>
            <a:r>
              <a:rPr lang="en-US" sz="4800" b="1" kern="1200" dirty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IT-</a:t>
            </a:r>
            <a:r>
              <a:rPr lang="en-US" sz="4800" b="1" kern="1200" dirty="0" err="1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Klasse</a:t>
            </a:r>
            <a:endParaRPr lang="en-US" sz="4800" b="1" kern="1200" dirty="0">
              <a:solidFill>
                <a:srgbClr val="FFFFFF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25718" y="2177170"/>
            <a:ext cx="7281746" cy="4348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Stunden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Informatikunterricht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allen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Schulstufen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iPad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statt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Hefte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vielen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Gegenständen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Tablet, Laptop, Handy,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Roboter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BeeBot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3 D-Drucker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Innovative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Lernapps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und -settings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10-Fingersystem, ECDL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Safer Internet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Workshops,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Projekte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Wettbewerbe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Zusammenarbeit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HTBL und HLW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1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4171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6081A9F-B7C4-4124-9694-D17426F28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r>
              <a:rPr lang="de-AT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Skooly</a:t>
            </a:r>
            <a:r>
              <a:rPr lang="de-AT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-App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728649-466F-444D-8402-A5467BA8D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461" y="2209457"/>
            <a:ext cx="3910970" cy="4531911"/>
          </a:xfrm>
        </p:spPr>
        <p:txBody>
          <a:bodyPr>
            <a:normAutofit/>
          </a:bodyPr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App für Eltern, Kinder und Lehrpersonen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Kommunikationstool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Absenzen – Entschuldigungen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Essensanmeldung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Anmeldung zum LT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Schulglocke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QR-Code Scanner</a:t>
            </a:r>
          </a:p>
          <a:p>
            <a:endParaRPr lang="de-AT" sz="21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FCDDD4C-36C1-4832-82E0-F7A5BDF03C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8460" y="2378076"/>
            <a:ext cx="3563372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54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C779C04-4B86-4139-AAD4-55F85CE0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 fontScale="90000"/>
          </a:bodyPr>
          <a:lstStyle/>
          <a:p>
            <a:r>
              <a:rPr lang="de-AT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Miteinander in die Zukunft!</a:t>
            </a:r>
            <a:br>
              <a:rPr lang="de-AT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 junges motiviertes Team freut sich auf dich!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223AA-DFA8-4E38-BE9E-120358427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677" y="2494450"/>
            <a:ext cx="6887699" cy="3658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Ein herzliches Dankeschön an </a:t>
            </a:r>
            <a:b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Nora, Sebastian, Klaus, Lukas, Linda, Michael, Jakob, Leon, Alina, Jan, Jakob, Björn, die gesamte 2c-Klasse sowie alle beteiligten Kolleg*innen </a:t>
            </a:r>
            <a:r>
              <a:rPr lang="de-A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AT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9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</a:t>
            </a:r>
            <a:endParaRPr lang="de-AT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sz="2100" dirty="0"/>
          </a:p>
          <a:p>
            <a:endParaRPr lang="de-AT" sz="2100" dirty="0"/>
          </a:p>
        </p:txBody>
      </p:sp>
      <p:pic>
        <p:nvPicPr>
          <p:cNvPr id="17" name="Inhaltsplatzhalter 4">
            <a:extLst>
              <a:ext uri="{FF2B5EF4-FFF2-40B4-BE49-F238E27FC236}">
                <a16:creationId xmlns:a16="http://schemas.microsoft.com/office/drawing/2014/main" id="{A9C37A1B-DCAE-4431-A265-E8F15E973F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13"/>
          <a:stretch/>
        </p:blipFill>
        <p:spPr>
          <a:xfrm>
            <a:off x="70197" y="4794639"/>
            <a:ext cx="9001319" cy="1358265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933939115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Bildschirmpräsentation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Benutzerdefiniertes Design</vt:lpstr>
      <vt:lpstr>Office Theme</vt:lpstr>
      <vt:lpstr>        </vt:lpstr>
      <vt:lpstr>4 Jahre N#MS</vt:lpstr>
      <vt:lpstr>PowerPoint-Präsentation</vt:lpstr>
      <vt:lpstr>PowerPoint-Präsentation</vt:lpstr>
      <vt:lpstr>PowerPoint-Präsentation</vt:lpstr>
      <vt:lpstr>Skooly-App</vt:lpstr>
      <vt:lpstr>Miteinander in die Zukunft! Unser junges motiviertes Team freut sich auf dich!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NMS  MARKT ALLHAU</dc:title>
  <dc:creator>Hannah M.</dc:creator>
  <cp:lastModifiedBy>Jörg Stipsits</cp:lastModifiedBy>
  <cp:revision>85</cp:revision>
  <cp:lastPrinted>2020-01-22T07:56:50Z</cp:lastPrinted>
  <dcterms:created xsi:type="dcterms:W3CDTF">2017-01-13T14:15:15Z</dcterms:created>
  <dcterms:modified xsi:type="dcterms:W3CDTF">2022-01-11T15:56:26Z</dcterms:modified>
</cp:coreProperties>
</file>